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9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43C063-292B-47F7-8CF8-AB843AD717C0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DF5427C-1C3D-4D92-B4C1-FC048807E2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43C063-292B-47F7-8CF8-AB843AD717C0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5427C-1C3D-4D92-B4C1-FC048807E2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43C063-292B-47F7-8CF8-AB843AD717C0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5427C-1C3D-4D92-B4C1-FC048807E2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43C063-292B-47F7-8CF8-AB843AD717C0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5427C-1C3D-4D92-B4C1-FC048807E2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43C063-292B-47F7-8CF8-AB843AD717C0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5427C-1C3D-4D92-B4C1-FC048807E2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43C063-292B-47F7-8CF8-AB843AD717C0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5427C-1C3D-4D92-B4C1-FC048807E2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43C063-292B-47F7-8CF8-AB843AD717C0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5427C-1C3D-4D92-B4C1-FC048807E2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43C063-292B-47F7-8CF8-AB843AD717C0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5427C-1C3D-4D92-B4C1-FC048807E26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43C063-292B-47F7-8CF8-AB843AD717C0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5427C-1C3D-4D92-B4C1-FC048807E2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D43C063-292B-47F7-8CF8-AB843AD717C0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5427C-1C3D-4D92-B4C1-FC048807E2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D43C063-292B-47F7-8CF8-AB843AD717C0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DF5427C-1C3D-4D92-B4C1-FC048807E26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D43C063-292B-47F7-8CF8-AB843AD717C0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DF5427C-1C3D-4D92-B4C1-FC048807E26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shopwithscrip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75438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How to track your         Scrip Credits Earned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1828800"/>
            <a:ext cx="3276600" cy="3962400"/>
          </a:xfrm>
        </p:spPr>
        <p:txBody>
          <a:bodyPr/>
          <a:lstStyle/>
          <a:p>
            <a:pPr marL="285750" indent="-285750" algn="l">
              <a:buFont typeface="Wingdings" pitchFamily="2" charset="2"/>
              <a:buChar char="q"/>
            </a:pPr>
            <a:r>
              <a:rPr lang="en-US" sz="1400" dirty="0" smtClean="0"/>
              <a:t>Log on to </a:t>
            </a:r>
            <a:r>
              <a:rPr lang="en-US" sz="1400" dirty="0" smtClean="0">
                <a:hlinkClick r:id="rId2"/>
              </a:rPr>
              <a:t>www.shopwithscrip.com</a:t>
            </a:r>
            <a:endParaRPr lang="en-US" sz="1400" dirty="0" smtClean="0"/>
          </a:p>
          <a:p>
            <a:pPr marL="285750" indent="-285750" algn="l">
              <a:buFont typeface="Wingdings" pitchFamily="2" charset="2"/>
              <a:buChar char="q"/>
            </a:pPr>
            <a:r>
              <a:rPr lang="en-US" sz="1400" dirty="0" smtClean="0"/>
              <a:t>Select Reports from the left hand side of the screen</a:t>
            </a:r>
          </a:p>
          <a:p>
            <a:pPr marL="285750" indent="-285750" algn="l">
              <a:buFont typeface="Wingdings" pitchFamily="2" charset="2"/>
              <a:buChar char="q"/>
            </a:pPr>
            <a:r>
              <a:rPr lang="en-US" sz="1400" dirty="0" smtClean="0"/>
              <a:t>The beginning date is 5/1/2013 for the 2014-15 school year credits to be earned</a:t>
            </a:r>
          </a:p>
          <a:p>
            <a:pPr marL="742950" lvl="1" indent="-285750" algn="l">
              <a:buFont typeface="Wingdings" pitchFamily="2" charset="2"/>
              <a:buChar char="q"/>
            </a:pPr>
            <a:r>
              <a:rPr lang="en-US" sz="1000" dirty="0" smtClean="0"/>
              <a:t>(the fiscal year for scrip ends 4/30/14)</a:t>
            </a:r>
          </a:p>
          <a:p>
            <a:pPr marL="285750" indent="-285750" algn="l">
              <a:buFont typeface="Wingdings" pitchFamily="2" charset="2"/>
              <a:buChar char="q"/>
            </a:pPr>
            <a:r>
              <a:rPr lang="en-US" sz="1400" dirty="0" smtClean="0"/>
              <a:t>There are 3 reports to choose from, all will give you the scrip credit earned</a:t>
            </a:r>
          </a:p>
          <a:p>
            <a:pPr marL="742950" lvl="1" indent="-285750" algn="l">
              <a:buFont typeface="Wingdings" pitchFamily="2" charset="2"/>
              <a:buChar char="q"/>
            </a:pPr>
            <a:r>
              <a:rPr lang="en-US" sz="1000" dirty="0" smtClean="0"/>
              <a:t>Detail Report list each individual card</a:t>
            </a:r>
          </a:p>
          <a:p>
            <a:pPr marL="742950" lvl="1" indent="-285750" algn="l">
              <a:buFont typeface="Wingdings" pitchFamily="2" charset="2"/>
              <a:buChar char="q"/>
            </a:pPr>
            <a:r>
              <a:rPr lang="en-US" sz="1000" dirty="0" smtClean="0"/>
              <a:t>History Report list each order total</a:t>
            </a:r>
          </a:p>
          <a:p>
            <a:pPr marL="742950" lvl="1" indent="-285750" algn="l">
              <a:buFont typeface="Wingdings" pitchFamily="2" charset="2"/>
              <a:buChar char="q"/>
            </a:pPr>
            <a:r>
              <a:rPr lang="en-US" sz="1000" dirty="0" smtClean="0"/>
              <a:t>Rebate Summary list the total rebate earned to date</a:t>
            </a:r>
          </a:p>
          <a:p>
            <a:pPr marL="742950" lvl="1" indent="-285750" algn="l">
              <a:buFont typeface="Wingdings" pitchFamily="2" charset="2"/>
              <a:buChar char="q"/>
            </a:pPr>
            <a:endParaRPr lang="en-US" sz="1000" dirty="0" smtClean="0"/>
          </a:p>
          <a:p>
            <a:pPr marL="285750" indent="-285750" algn="l">
              <a:buFont typeface="Wingdings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itchFamily="2" charset="2"/>
              <a:buChar char="q"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524000"/>
            <a:ext cx="5714999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99655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</TotalTime>
  <Words>81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Concourse</vt:lpstr>
      <vt:lpstr>How to track your         Scrip Credits Earned</vt:lpstr>
    </vt:vector>
  </TitlesOfParts>
  <Company>CBC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track your         Scrip Credits Earned</dc:title>
  <dc:creator>stacey_rademan</dc:creator>
  <cp:lastModifiedBy>stacey_rademan</cp:lastModifiedBy>
  <cp:revision>1</cp:revision>
  <dcterms:created xsi:type="dcterms:W3CDTF">2013-05-28T21:57:08Z</dcterms:created>
  <dcterms:modified xsi:type="dcterms:W3CDTF">2013-05-28T22:06:23Z</dcterms:modified>
</cp:coreProperties>
</file>