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0A2-C23A-422B-8E62-BFE9CDE54CB0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4228-CB5E-4F10-B562-218B3F546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0A2-C23A-422B-8E62-BFE9CDE54CB0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4228-CB5E-4F10-B562-218B3F546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0A2-C23A-422B-8E62-BFE9CDE54CB0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4228-CB5E-4F10-B562-218B3F54600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0A2-C23A-422B-8E62-BFE9CDE54CB0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4228-CB5E-4F10-B562-218B3F5460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0A2-C23A-422B-8E62-BFE9CDE54CB0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4228-CB5E-4F10-B562-218B3F546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0A2-C23A-422B-8E62-BFE9CDE54CB0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4228-CB5E-4F10-B562-218B3F5460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0A2-C23A-422B-8E62-BFE9CDE54CB0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4228-CB5E-4F10-B562-218B3F546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0A2-C23A-422B-8E62-BFE9CDE54CB0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4228-CB5E-4F10-B562-218B3F546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0A2-C23A-422B-8E62-BFE9CDE54CB0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4228-CB5E-4F10-B562-218B3F546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0A2-C23A-422B-8E62-BFE9CDE54CB0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4228-CB5E-4F10-B562-218B3F54600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0A2-C23A-422B-8E62-BFE9CDE54CB0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4228-CB5E-4F10-B562-218B3F5460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60800A2-C23A-422B-8E62-BFE9CDE54CB0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CB4228-CB5E-4F10-B562-218B3F5460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tjoescrip@stjo1835.org" TargetMode="External"/><Relationship Id="rId4" Type="http://schemas.openxmlformats.org/officeDocument/2006/relationships/hyperlink" Target="http://www.stjosephwestphalia.org/uploads/1/5/6/6/15665166/how_to_create_a_presto-pay_accoun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ScripNow!</a:t>
            </a:r>
            <a:br>
              <a:rPr lang="en-US" dirty="0" smtClean="0"/>
            </a:br>
            <a:r>
              <a:rPr lang="en-US" dirty="0" smtClean="0"/>
              <a:t>Get your Scrip-NOW!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56000"/>
            <a:ext cx="7162800" cy="1778000"/>
          </a:xfrm>
        </p:spPr>
        <p:txBody>
          <a:bodyPr>
            <a:normAutofit/>
          </a:bodyPr>
          <a:lstStyle/>
          <a:p>
            <a:r>
              <a:rPr lang="en-US" dirty="0" smtClean="0"/>
              <a:t>ScripNow! is a electronic form of scrip.  You can print it out right from home, within minutes.  If you use PrestoPay, you’ll have your scrip in a few minutes.  If you choose to pay by check you’ll need to text/email Stacey Rademan to release it, which may delay the process a bit depending on my availability.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8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6096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 to www.shopwithscrip.com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99856" y="1524001"/>
            <a:ext cx="4112079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567544"/>
            <a:ext cx="32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You can click on the ScripNow button and all of the retailers available in this format will come up.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Once you choose one, the card will come up with all of the options its available in.  Some are available in Plastic, ScripNow, Reload and/or All of the above, it just depends on the retailer as to which format/s they are available in.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Select the ScripNow version of the card if you are wanting to print it out. 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99857" y="3729990"/>
            <a:ext cx="4112079" cy="31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1999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Now to purchase your ScripNow! Cards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14800" y="1521261"/>
            <a:ext cx="4648200" cy="2892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828800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Enter the amount in denominations of $10, </a:t>
            </a:r>
            <a:r>
              <a:rPr lang="en-US" i="1" dirty="0" smtClean="0"/>
              <a:t>some cards require different amounts</a:t>
            </a:r>
            <a:r>
              <a:rPr lang="en-US" dirty="0" smtClean="0"/>
              <a:t>, into the </a:t>
            </a:r>
            <a:r>
              <a:rPr lang="en-US" dirty="0" err="1" smtClean="0"/>
              <a:t>eCard</a:t>
            </a:r>
            <a:r>
              <a:rPr lang="en-US" dirty="0" smtClean="0"/>
              <a:t> Value box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Select Add to Cart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 page won’t close but you’ll notice a increase in your cart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Click on the Cart when your ready to order and you will be taken to the Checkout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114800" y="4120515"/>
            <a:ext cx="4648200" cy="27374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15200" y="2590800"/>
            <a:ext cx="1447800" cy="5334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3536063"/>
            <a:ext cx="1828800" cy="349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05400" y="1259541"/>
            <a:ext cx="3829050" cy="28282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27812" y="3674110"/>
            <a:ext cx="3829050" cy="3183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47800"/>
            <a:ext cx="434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Once your ready to pay, if you’ve signed up for </a:t>
            </a:r>
            <a:r>
              <a:rPr lang="en-US" dirty="0" smtClean="0">
                <a:hlinkClick r:id="rId4"/>
              </a:rPr>
              <a:t>PrestoPay</a:t>
            </a:r>
            <a:r>
              <a:rPr lang="en-US" dirty="0" smtClean="0"/>
              <a:t>, you will have the option of pay by Check or PrestoPay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If you have not previously signed up for PrestoPay, which takes 2 days to set up, you will not have this option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If you select PrestoPay, you will receive your scrip within minutes.  This is the preferred method when using ScripNow!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If you select check, you will need to text or </a:t>
            </a:r>
            <a:r>
              <a:rPr lang="en-US" dirty="0" smtClean="0">
                <a:hlinkClick r:id="rId5"/>
              </a:rPr>
              <a:t>email</a:t>
            </a:r>
            <a:r>
              <a:rPr lang="en-US" dirty="0" smtClean="0"/>
              <a:t> Stacey Rademan to have her release your order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Once you’ve paid you will receive a confirmation page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33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Time to Pay, Check or ACH (Presto Pay)?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85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953000" y="838200"/>
            <a:ext cx="3981450" cy="353885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181600" y="3616959"/>
            <a:ext cx="3829050" cy="3162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10671"/>
            <a:ext cx="625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When will my ScripNow! be ready?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You’ll know your order is ready to be printed once you see a </a:t>
            </a:r>
          </a:p>
          <a:p>
            <a:r>
              <a:rPr lang="en-US" dirty="0" smtClean="0"/>
              <a:t>      to the right of your ‘View ScripNow!’  </a:t>
            </a:r>
          </a:p>
          <a:p>
            <a:r>
              <a:rPr lang="en-US" dirty="0"/>
              <a:t> </a:t>
            </a:r>
            <a:r>
              <a:rPr lang="en-US" dirty="0" smtClean="0"/>
              <a:t>      section on your ShopWithScrip   </a:t>
            </a:r>
          </a:p>
          <a:p>
            <a:r>
              <a:rPr lang="en-US" dirty="0"/>
              <a:t> </a:t>
            </a:r>
            <a:r>
              <a:rPr lang="en-US" dirty="0" smtClean="0"/>
              <a:t>      home page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You will also receive a email when your scrip is ready to be print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You can view past ScripNow purchases for years past, whether there is a balance left or not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3276600" y="1466165"/>
            <a:ext cx="304800" cy="323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200" y="5334000"/>
            <a:ext cx="1447800" cy="6858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4005322"/>
            <a:ext cx="4429125" cy="277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will my scrip look like?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0" y="1600200"/>
            <a:ext cx="3829050" cy="2552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2" y="3962400"/>
            <a:ext cx="3252788" cy="273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152900"/>
            <a:ext cx="41529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295400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Each card will look different, but close to the typical scrip plastic card purchased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You can use these ‘cards’ at the store or online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Some retailers such as Lowe’s, Best Buy, Staples and Home Depot will scan the card from your phone.  At this time Wal-Mart does NOT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Please let Stacey know of additional retailers that will scan these from </a:t>
            </a:r>
            <a:r>
              <a:rPr lang="en-US" smtClean="0"/>
              <a:t>your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967</TotalTime>
  <Words>471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ScripNow! Get your Scrip-NOW!</vt:lpstr>
      <vt:lpstr>Go to www.shopwithscrip.com</vt:lpstr>
      <vt:lpstr>PowerPoint Presentation</vt:lpstr>
      <vt:lpstr>PowerPoint Presentation</vt:lpstr>
      <vt:lpstr>PowerPoint Presentation</vt:lpstr>
      <vt:lpstr>PowerPoint Presentation</vt:lpstr>
    </vt:vector>
  </TitlesOfParts>
  <Company>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ScripNow! Get your Scrip-NOW!</dc:title>
  <dc:creator>stacey_rademan</dc:creator>
  <cp:lastModifiedBy>stacey_rademan</cp:lastModifiedBy>
  <cp:revision>11</cp:revision>
  <dcterms:created xsi:type="dcterms:W3CDTF">2013-05-28T22:23:57Z</dcterms:created>
  <dcterms:modified xsi:type="dcterms:W3CDTF">2013-05-29T14:31:35Z</dcterms:modified>
</cp:coreProperties>
</file>